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75" d="100"/>
          <a:sy n="75" d="100"/>
        </p:scale>
        <p:origin x="17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598-1AAE-44CF-995F-96BF7AD9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6E5C-E310-41C6-BE58-1BD4B0E8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25DF-C68D-497E-9A79-8E956200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B85C-3A0A-4AD4-9889-AE0A2CA9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4E49E-CCBC-4491-9B5F-1749BD3E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FFD3-EA84-4067-8CC9-3AF15ABD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A04B5-63F9-43E6-9810-53AFAD61C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F1ED-7846-4AD9-BB59-4EB48912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66AE-F64C-43CA-B357-5E04EE06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E0A0-5104-41D7-8692-C4A0368B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9814C-18DD-43FC-ADC8-8253312E4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A0DC3-D41A-4757-98E7-AE9AE1CAB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D874-1F99-45B7-9987-8BC67FC4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57-9625-4D3F-98D1-0CF499ED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6A10F-C374-45FF-9A55-93B36627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6C89-84BC-459A-B5D0-F6997AC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B748-0E7A-4EB5-BE06-9E84E2A4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9A6D-729F-4668-9090-B5045044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1FCC-160D-415F-83C1-005FFFD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B4F2-D3AA-4791-BDC0-3F6ACE4A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7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1657-0F40-4BE0-8C64-81BFF988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D245B-0A83-4EA6-8CA2-2E0C1855E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CAB41-37E3-4388-9162-3A8FC198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AA75-32F2-4C88-A95B-90C4975C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02B3-B920-47AE-9B9B-E82BCCFA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2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E490-BCF0-43ED-9135-869F3DF1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3892-F6B4-4F5A-ABC0-BCAD33A45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A54FD-523D-465D-AD4D-3C64569C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8D6F-EFAC-4000-B912-AAFD8265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9837-64F4-44C9-93CB-FEC4F0CA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4D0D-3A75-4114-895B-997ACF38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734-0617-484E-B63B-3F687A83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AF7-0760-47F7-9DBE-E9642036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CE1B1-4D33-4016-845F-3855C4AC0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1D718-1A5C-4626-9BAF-028E3102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11231-0357-40E1-95D1-B1D415A5D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49641-DFAD-485D-9E01-79249681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E592B-229A-4F60-B632-77C241CF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25825-8A4C-490F-B43B-072FD561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1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036B-1A4B-4028-AB00-C5767459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86D35-DEFC-4317-A200-8363E5A4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3F30C-848C-43A0-AF23-F8A74800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F043-E4F2-4CE2-AC91-3C509159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F4A79-C349-491C-9AF7-8EF24BA2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B47E6-A4DA-4A27-BB77-8F4624CD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2A8A-2280-472F-99B8-6D9F76D1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5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0F2D-A042-4EBA-AECF-5F44A6CB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A268-649F-419B-8EC8-76A2C9673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A5BCD-FFA4-461D-89DF-22803A3B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B7568-349E-41CE-A1F2-4B95EE47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EC636-AA8E-40CE-9225-F9498BA4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C0C6-DC33-4E05-81CB-D1D792A2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58AE-137F-4A3C-8671-C43614D4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BD688-719C-4A3B-B656-CF6A2C1DE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6DF04-CBB8-4F7D-96E2-EBC5DFD7F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6ECC0-11D3-4098-A134-56AB3C9A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062C-95FE-4591-B5A3-2289389D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59CBD-5EFD-48FD-8AD4-EF9C899F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1E7F7-1F05-4E97-B013-FA8D9D48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2F53E-47BA-4089-8A0E-0168D09E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6FB2E-018A-4683-AB1E-917EC9E8C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20D1E-F7EF-4A93-9FDF-F9A564595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44C5-0FE5-4D6B-B41C-4656169C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60D443-CAC0-4E9F-B99C-9796300B233B}"/>
              </a:ext>
            </a:extLst>
          </p:cNvPr>
          <p:cNvGrpSpPr/>
          <p:nvPr/>
        </p:nvGrpSpPr>
        <p:grpSpPr>
          <a:xfrm>
            <a:off x="2073583" y="-635465"/>
            <a:ext cx="8655936" cy="7493465"/>
            <a:chOff x="2073583" y="-635465"/>
            <a:chExt cx="8655936" cy="7493465"/>
          </a:xfrm>
        </p:grpSpPr>
        <p:pic>
          <p:nvPicPr>
            <p:cNvPr id="7" name="Picture 6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D1D43EDE-DEB1-4AE4-8CD4-0FAA9239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0" y="-635465"/>
              <a:ext cx="6899559" cy="34686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B65C47-42E4-4C1E-B0FE-18BA05455CF0}"/>
                </a:ext>
              </a:extLst>
            </p:cNvPr>
            <p:cNvSpPr/>
            <p:nvPr/>
          </p:nvSpPr>
          <p:spPr>
            <a:xfrm>
              <a:off x="2170301" y="2948732"/>
              <a:ext cx="8559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Times New Roman" panose="02020603050405020304" pitchFamily="18" charset="0"/>
                </a:rPr>
                <a:t>Schematic overview of the proposed learning-based processing framework that enables high-resolution dynamic DMRSI. </a:t>
              </a:r>
              <a:endParaRPr lang="en-US" sz="1200" dirty="0"/>
            </a:p>
          </p:txBody>
        </p:sp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1BCED3-C4EE-447B-8EA8-BA2BC0FBF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75"/>
            <a:stretch/>
          </p:blipFill>
          <p:spPr>
            <a:xfrm>
              <a:off x="2073583" y="3283275"/>
              <a:ext cx="8259932" cy="32401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/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High-resolution (10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L; 1 min) dynamic DMRSI results of rat brain with a small tumor.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34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F7A68DA-7F2E-4D75-98B9-FB79EAF81CB4}"/>
              </a:ext>
            </a:extLst>
          </p:cNvPr>
          <p:cNvGrpSpPr/>
          <p:nvPr/>
        </p:nvGrpSpPr>
        <p:grpSpPr>
          <a:xfrm>
            <a:off x="108966" y="815829"/>
            <a:ext cx="13770216" cy="6368997"/>
            <a:chOff x="108966" y="815829"/>
            <a:chExt cx="13770216" cy="6368997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B644D81-D0C2-4124-9A42-F933789B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3" y="815829"/>
              <a:ext cx="5611367" cy="5226341"/>
            </a:xfrm>
            <a:prstGeom prst="rect">
              <a:avLst/>
            </a:prstGeom>
          </p:spPr>
        </p:pic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6BC717AB-A8DC-4ADD-B93E-7705EAE3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143" y="815829"/>
              <a:ext cx="6911039" cy="522634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FD9CC9-32C0-47A6-8A1F-5E8667A566F6}"/>
                </a:ext>
              </a:extLst>
            </p:cNvPr>
            <p:cNvSpPr/>
            <p:nvPr/>
          </p:nvSpPr>
          <p:spPr>
            <a:xfrm>
              <a:off x="108966" y="6230719"/>
              <a:ext cx="580923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等线" panose="02010600030101010101" pitchFamily="2" charset="-122"/>
                </a:rPr>
                <a:t>Illustration of the key features of the proposed method: a) a compensated exponential model to better handle practical non-exponential signal variations, b) use of learned parameter distributions to stabilize parameter estimation, and c) constrained MWF estimation scheme.</a:t>
              </a:r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7572D-6290-4191-B1A2-CFF64871217E}"/>
                </a:ext>
              </a:extLst>
            </p:cNvPr>
            <p:cNvSpPr/>
            <p:nvPr/>
          </p:nvSpPr>
          <p:spPr>
            <a:xfrm>
              <a:off x="7375662" y="6230719"/>
              <a:ext cx="6096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vivo results obtained from healthy subjects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85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Yudu</dc:creator>
  <cp:lastModifiedBy>Li, Yudu</cp:lastModifiedBy>
  <cp:revision>5</cp:revision>
  <dcterms:created xsi:type="dcterms:W3CDTF">2021-05-15T21:17:41Z</dcterms:created>
  <dcterms:modified xsi:type="dcterms:W3CDTF">2021-05-15T21:58:00Z</dcterms:modified>
</cp:coreProperties>
</file>